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8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338" r:id="rId23"/>
    <p:sldId id="33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32" r:id="rId53"/>
    <p:sldId id="322" r:id="rId54"/>
    <p:sldId id="310" r:id="rId55"/>
    <p:sldId id="325" r:id="rId56"/>
    <p:sldId id="321" r:id="rId57"/>
    <p:sldId id="314" r:id="rId58"/>
    <p:sldId id="327" r:id="rId59"/>
    <p:sldId id="318" r:id="rId60"/>
    <p:sldId id="320" r:id="rId61"/>
    <p:sldId id="317" r:id="rId62"/>
    <p:sldId id="323" r:id="rId63"/>
    <p:sldId id="316" r:id="rId64"/>
    <p:sldId id="330" r:id="rId65"/>
    <p:sldId id="313" r:id="rId66"/>
    <p:sldId id="312" r:id="rId67"/>
    <p:sldId id="331" r:id="rId68"/>
    <p:sldId id="336" r:id="rId69"/>
    <p:sldId id="335" r:id="rId70"/>
    <p:sldId id="328" r:id="rId71"/>
    <p:sldId id="329" r:id="rId72"/>
    <p:sldId id="326" r:id="rId73"/>
    <p:sldId id="337" r:id="rId74"/>
    <p:sldId id="319" r:id="rId75"/>
    <p:sldId id="333" r:id="rId76"/>
    <p:sldId id="334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2C9DE0-F201-4A69-86F2-59B82639AEBA}">
          <p14:sldIdLst/>
        </p14:section>
        <p14:section name="Time series" id="{7764BD9D-01A5-4A0F-929D-953F8375F4D1}">
          <p14:sldIdLst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  <p14:sldId id="338"/>
            <p14:sldId id="339"/>
          </p14:sldIdLst>
        </p14:section>
        <p14:section name="Phase plot" id="{9E0AD0DD-80AC-41BC-B5A6-B7F3D6C5FEA4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Deer comparison" id="{63DD4523-0E7C-4ABD-A799-458ADF039DA9}">
          <p14:sldIdLst/>
        </p14:section>
        <p14:section name="Chgt Vinit" id="{E0189AB3-51FE-40AA-8916-955026D45063}">
          <p14:sldIdLst>
            <p14:sldId id="332"/>
            <p14:sldId id="322"/>
            <p14:sldId id="310"/>
            <p14:sldId id="325"/>
            <p14:sldId id="321"/>
            <p14:sldId id="314"/>
          </p14:sldIdLst>
        </p14:section>
        <p14:section name="Chgt Uinit" id="{E38F29E7-7D15-48F3-9D5A-F8BA56CF5EA6}">
          <p14:sldIdLst>
            <p14:sldId id="327"/>
            <p14:sldId id="318"/>
            <p14:sldId id="320"/>
            <p14:sldId id="317"/>
            <p14:sldId id="323"/>
          </p14:sldIdLst>
        </p14:section>
        <p14:section name="Cht Pinit" id="{FBEAA3CE-7CB9-41C5-8DF9-DFFCEE329538}">
          <p14:sldIdLst>
            <p14:sldId id="316"/>
            <p14:sldId id="330"/>
            <p14:sldId id="313"/>
            <p14:sldId id="312"/>
          </p14:sldIdLst>
        </p14:section>
        <p14:section name="Chgt Minit" id="{5893362C-D54D-4E3A-B84E-701001B1F07E}">
          <p14:sldIdLst>
            <p14:sldId id="331"/>
            <p14:sldId id="336"/>
            <p14:sldId id="335"/>
            <p14:sldId id="328"/>
          </p14:sldIdLst>
        </p14:section>
        <p14:section name="Chgt Ninit" id="{340B944D-6CCF-44BF-9A57-3A2FB9832917}">
          <p14:sldIdLst>
            <p14:sldId id="329"/>
            <p14:sldId id="326"/>
            <p14:sldId id="337"/>
            <p14:sldId id="319"/>
          </p14:sldIdLst>
        </p14:section>
        <p14:section name="Rfonc" id="{5E439847-C4D1-473D-8B0D-2B44BEC4BB0E}">
          <p14:sldIdLst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7" autoAdjust="0"/>
    <p:restoredTop sz="89070" autoAdjust="0"/>
  </p:normalViewPr>
  <p:slideViewPr>
    <p:cSldViewPr snapToGrid="0">
      <p:cViewPr>
        <p:scale>
          <a:sx n="110" d="100"/>
          <a:sy n="110" d="100"/>
        </p:scale>
        <p:origin x="23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6DC9-D3B1-4758-8928-961CB66C83DF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5992-8EB0-4B84-89D3-559E7C68297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1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err="1"/>
              <a:t>ranging</a:t>
            </a:r>
            <a:r>
              <a:rPr lang="fr-CA"/>
              <a:t> from 0 to 10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277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29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036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781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6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44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546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839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5826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319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33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(no </a:t>
            </a:r>
            <a:r>
              <a:rPr lang="fr-CA" dirty="0" err="1"/>
              <a:t>deer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dirty="0" err="1"/>
              <a:t>ranging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0 to 10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210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605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64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Test of </a:t>
            </a:r>
            <a:r>
              <a:rPr lang="fr-CA" dirty="0" err="1"/>
              <a:t>constrating</a:t>
            </a:r>
            <a:r>
              <a:rPr lang="fr-CA" dirty="0"/>
              <a:t> scenarios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1167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0422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93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West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067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East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275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1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74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28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4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00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8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3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D037D-4955-58E4-B9AF-9E50CEC7C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C17E36-7D79-ED08-CA39-9F6580EA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6A846-4183-3492-EBB3-1BA553B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9ECBA-5F3C-69C5-F3CF-0EA24CCC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6F4C8-16D8-7F1A-4FEC-B2A8F31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89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D161A-0998-7421-7416-220B5992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998652-1EEF-32FA-BFC9-75480813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E124-D8E6-FBDB-6A06-B34ED72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D1AD7-5370-C38B-CF07-9EC1B8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285003-CA78-B17A-912F-01975C2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DE11D5-A04F-283C-6FCF-3D9463D1B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584932-267B-1727-1EA5-5512211B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FEC7D-877F-0B73-EAF4-E3EA9DA2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AF268-C14D-A4FB-E0CF-4697F0DB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DA481-F03F-5C14-D0F6-C93329C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5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0BA7-C35B-9796-2B8C-94757B4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5600D-54A9-1978-39CD-DCC26BFD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533DA-CB68-9CB4-CEC6-5948EF35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EFEC-05AF-ED8E-0569-9956169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97928B-64B9-77B9-A12B-0E2005A5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12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E3333-461F-ACF7-B013-76B2F2E8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ECE5D4-A29E-33C9-99F9-A103128E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8622E-0F52-759C-6695-7248AAAD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860D6-6EB4-D406-F7A9-ED798BA0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FE3C-0923-5142-5EBF-4821071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4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A4207-5F91-BF07-5896-96AF16E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FDD3F-5D31-59AD-CFEA-21C1B9BD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12F4B-463F-C495-90FD-7DD9D95F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6F98C-C479-1A30-7BA8-9812CEC8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DEAD06-FD5D-C9E5-4DD4-1321AA50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90C13-A898-E90C-25F0-8FBAEB26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4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8F7F5-D99D-8704-309A-4BE781A3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0292A-EEFF-262B-1907-4C651194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5EBD3-585C-D4E2-0F2D-33EEE31F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D7AE50-2C5E-969F-E688-AFE4A9E76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5CCDD6-0EEF-4105-8524-7C0B6273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574B75-9F2C-6466-2D4D-9BA1C92F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F687AD-4675-FAC9-AD2B-9AEB6F8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43B91A-0599-E399-C820-BDAA00B0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471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C0007-80EB-3BC1-0F78-A45AA570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C8E637-DDF2-7CD3-8A9E-AB46FCC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8AC5EE-8931-DE86-C2A9-B8429B4E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81B16-BE90-28D4-598E-8983E28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7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BD1256-14F2-CED3-BCD1-2DA9469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E26DDA-F93A-2811-883E-8282480C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BA5D7-6B67-79F1-9A7D-97401AFE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459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94B13-A232-D68A-EDAE-2AC74F0E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F13B6-1667-C419-F6C0-36A5DC88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7EE106-E3D0-7526-A0DD-CBA0B2FE8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EB478B-637B-DB18-70EE-8BCA90D5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C0406-6E34-F53D-08B7-8BB3C6A9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0D9530-5311-E14D-A626-904C71B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6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F62B-494E-DA02-ED48-C2165F3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07622-65AF-E0B8-E767-6356D2CEB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2A471-EBF7-8AEF-087C-10FD2311E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E6CC4-439D-A643-1262-E957F49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C9143F-4561-7DA0-F9AA-40A2D3A7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6E964D-F171-25A9-C933-8188875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8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EC7183-16BD-E554-8775-3D52823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C40811-5361-9AAD-2019-94DD6F5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D0AEBF-22F2-3137-9B69-A87AD09F6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510B7-0CBC-968A-24EF-E5E448B35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FD9A0-2CA8-6A9B-5D73-40544560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8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1B964-7354-09C3-EF96-B75A309F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0" y="0"/>
            <a:ext cx="1176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8C579E-9ABA-1FB7-9419-6283B4EB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38F12F-A2D6-4415-E9E4-2BE9A70F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9EA71E-AD25-7883-710C-2702E817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C48BE6-FF6A-467F-8BCA-BDC7224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0006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DD42A-0EEB-5E52-A438-F0C19077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9418-031C-69A1-BC2D-1BB230F1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A16DED-E102-DA4F-4DE5-A4A5CA8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0AFA2A-9DD6-69E4-42BA-52983E77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5216A7-4C62-D3AD-9978-C24B46AD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D323EE-63D2-2EBB-A634-F3198DC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81BD0C-6D11-5F6A-EA8B-7D28D0E2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" y="0"/>
            <a:ext cx="1176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A2372A-541F-D6C3-8469-D56AC04C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6" y="131317"/>
            <a:ext cx="7315215" cy="54864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41B0A1-E709-EFBB-79CC-D56AC73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5" y="4997737"/>
            <a:ext cx="5493234" cy="17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861C99-3C26-09BD-D682-3F911C1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" y="76194"/>
            <a:ext cx="7315215" cy="5486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E91E86-A6DA-00BE-DCD0-4B34E681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4694714"/>
            <a:ext cx="5948636" cy="2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21991B2-B708-F114-177E-2058310B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9071614" cy="5286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D1D830-F4B2-00C2-7475-A9228BBA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4" y="5135361"/>
            <a:ext cx="4539151" cy="16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19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E2E5C9-6113-5158-3555-256EEFBB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1"/>
            <a:ext cx="9294240" cy="54161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9376BD-54C6-EB72-5841-59709167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5282094"/>
            <a:ext cx="4524375" cy="15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ADC344-CC88-9BAD-2B00-351B13C4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3C029-2123-745B-6152-3820F7ED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F55B-1269-9BEA-5ED6-D4992CF4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9B3043-003F-E382-356E-29B7B747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594590-7631-760B-E189-23788587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92EA5-2E4B-DC60-31B7-DEC2DFEE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56526A4-E085-418D-C504-21E5810D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AAD705-B450-25F2-ED13-043D4C49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20F35-F97A-6DF8-F2BD-B5249F77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3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105C-805D-93E0-36F5-AB87997D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CB573A-365D-E9C9-083A-7BD82386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ADA503-F8F1-0C79-4BB7-D679644B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6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82E31-3D09-E5E2-9A0D-BF959E68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9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B0E165-53D6-C5AC-672A-7FB68B9E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B23ED0-FE87-E24B-C5F8-253B3D5E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2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C757E-0B5E-37D6-6F58-C4B95BF0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1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935AE1-FAAD-45E5-10B6-9CFFC4CA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282A4-EE81-4495-BF84-D95B612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548830-BCEC-A1FD-07EB-0E8D49279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AAB2E-4048-EA63-BDD9-4F1885FB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12C9C-3D3A-6D90-873E-3AD4EF8B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7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A3212-32AB-2C51-11AE-D315F40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DA7EEE-F592-AECE-5BF0-ED65F97A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2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9DD8ED-6B62-B8BA-4A56-46484300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4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71DEED-43B0-56B7-32A1-214DD252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3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FABE3D-0BE1-3A1C-3569-88CED68D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4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B105C8-E6A8-3B5A-5D46-D99EB77D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3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B96323-D562-5C99-A135-516DF89C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FDEF6C-556F-9B9B-951B-42ED32C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6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3F4395-B925-02FA-146B-18777EFA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1068976-5490-5464-DB20-439B2FD8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1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B12A23A-128F-BF07-7749-D9DA02A9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97B3EF-5530-7060-0AC2-A80FB50E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08" y="5686261"/>
            <a:ext cx="504895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A1F2B5A-8EB9-E807-191C-741C0691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6CA585-FA34-D944-F2A9-7989F8DC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17" y="5676735"/>
            <a:ext cx="505848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12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89CB7C0-17B4-448F-611C-8F791EEC2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82CE0DCE-7BF5-20A8-B34E-9022445D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19" y="5667209"/>
            <a:ext cx="505848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3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225863-B7D8-D0ED-93DF-116C4565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647F45-D91F-2C2F-38BB-1FF0AED6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7" y="5590998"/>
            <a:ext cx="505848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1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7409A7-EB84-E2CB-AC61-FECF63A8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AFB8F4-B178-4B9F-51BF-31F256F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80" y="5676735"/>
            <a:ext cx="504895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65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DB56BB-8181-762F-616D-4F90A564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43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4AC499-28A6-BEB5-F3A2-C96FC347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6" y="5419524"/>
            <a:ext cx="516327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05C563D-2E9B-17E2-5F08-3303DB2E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9942EA-3B81-E447-AA20-E1B851B8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16" y="5600525"/>
            <a:ext cx="505848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6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C56E09E-D1E7-A898-63EA-04A384C4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243" y="-10372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884A71-AD1E-1901-CB4D-351F3EEB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17" y="5648156"/>
            <a:ext cx="512516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F652B7-AA7C-BC95-CD47-3F17B76E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BF36A5-5A17-D509-B1B4-7330DBCF9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85A9FA-4D21-849D-D91B-DFDBADC7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05" y="5667209"/>
            <a:ext cx="507753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04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44EB84-BCAE-71A2-4157-D3795CA4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E94684-DF68-6BD2-4053-E4CFD566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07" y="5686261"/>
            <a:ext cx="509658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3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B41C45-4266-6D08-5DE2-587F5E1FF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0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2F680E9-34A3-539F-9F7F-FB2B0A59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07" y="5648156"/>
            <a:ext cx="509658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1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BF63484-004E-A3C7-4FE1-60B895DD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7C3CA6-77C0-E3EF-82F1-BC98E635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45" y="5657682"/>
            <a:ext cx="504895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1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0ADDF07-7583-7521-670D-05C58A0E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96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CA62DD-B763-1FDD-8384-A8E7544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40" y="5227683"/>
            <a:ext cx="508706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1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AEF490-E981-AD74-A9B9-12DF4188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0DED2A-B42A-E1C5-B612-CDA468A3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08" y="5695788"/>
            <a:ext cx="513469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9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FF1606-B55B-F3CC-F91A-1BC34970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A6F813-F52C-85BC-8007-4464F893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93" y="5629104"/>
            <a:ext cx="506800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3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0A6A9D-8D06-E884-C22D-1870E222B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187A19-C6F0-DE9D-BD78-511CE312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83" y="5409998"/>
            <a:ext cx="646837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3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0ADDF07-7583-7521-670D-05C58A0E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96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CA62DD-B763-1FDD-8384-A8E7544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40" y="5227683"/>
            <a:ext cx="508706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6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DB56BB-8181-762F-616D-4F90A564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43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4AC499-28A6-BEB5-F3A2-C96FC347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6" y="5419524"/>
            <a:ext cx="516327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6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D2988-F29C-37E9-E56A-5459880B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97B572-D013-96AC-D3D4-D75F488A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46785E-EBE0-6226-F969-9296CC2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72" y="5457630"/>
            <a:ext cx="510611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4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8C04CFF-3214-C18E-7B88-AE7DC55B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4D77DF-06F6-D392-2EC0-9D668E45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63" y="5610051"/>
            <a:ext cx="502990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8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9E0E83-E808-E136-D271-D1C5EEF9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9B4EED-6C3A-3B2B-982F-93979066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56" y="5656773"/>
            <a:ext cx="490606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9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0ADDF07-7583-7521-670D-05C58A0E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96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CA62DD-B763-1FDD-8384-A8E7544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40" y="5227683"/>
            <a:ext cx="508706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49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59E20F-7A0B-C138-7457-DC7DF6C0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2" y="0"/>
            <a:ext cx="10320728" cy="6066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16044F-498D-1F5B-2A24-965F509F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37" y="5648156"/>
            <a:ext cx="498227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5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428A31-DE75-87A1-1608-AA8AA0AD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7" y="246675"/>
            <a:ext cx="9069066" cy="4763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9A7813-B91D-DFCB-CA4B-5CA9E287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73" y="849862"/>
            <a:ext cx="9886883" cy="57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230B0E8-031B-03BE-A259-3524506D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33" y="743251"/>
            <a:ext cx="10493134" cy="6114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4A5280-BA0A-6ED5-3E98-0AF4E69F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92" y="177902"/>
            <a:ext cx="915480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9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374480-7A52-C1B9-2900-02E09119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DBFF86-8BE8-0E67-4DCC-6D86DC45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30513</TotalTime>
  <Words>90</Words>
  <Application>Microsoft Office PowerPoint</Application>
  <PresentationFormat>Grand écran</PresentationFormat>
  <Paragraphs>49</Paragraphs>
  <Slides>76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Couloigner</dc:creator>
  <cp:lastModifiedBy>Clément Couloigner</cp:lastModifiedBy>
  <cp:revision>22</cp:revision>
  <dcterms:created xsi:type="dcterms:W3CDTF">2023-08-15T15:29:42Z</dcterms:created>
  <dcterms:modified xsi:type="dcterms:W3CDTF">2023-09-12T19:31:05Z</dcterms:modified>
</cp:coreProperties>
</file>